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openxmlformats.org/officeDocument/2006/relationships/audio" Target="file:///D:\Users\Dariya\Desktop\&#1079;&#1074;&#1091;&#1082;&#1080;%20&#1087;&#1088;&#1080;&#1088;&#1086;&#1076;&#1099;\&#1053;&#1077;&#1080;&#1079;&#1074;&#1077;&#1089;&#1090;&#1077;&#1085;%20-%20&#1050;&#1091;&#1082;&#1072;&#1088;&#1077;&#1082;&#1072;&#1085;&#1100;&#1077;%20(remix).mp3" TargetMode="External"/><Relationship Id="rId6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8.wdp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av"/><Relationship Id="rId11" Type="http://schemas.microsoft.com/office/2007/relationships/media" Target="../media/media6.wav"/><Relationship Id="rId5" Type="http://schemas.openxmlformats.org/officeDocument/2006/relationships/image" Target="../media/image18.png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3" Type="http://schemas.openxmlformats.org/officeDocument/2006/relationships/image" Target="../media/image4.jpeg"/><Relationship Id="rId7" Type="http://schemas.microsoft.com/office/2007/relationships/hdphoto" Target="../media/hdphoto10.wdp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11" Type="http://schemas.microsoft.com/office/2007/relationships/hdphoto" Target="../media/hdphoto8.wdp"/><Relationship Id="rId5" Type="http://schemas.openxmlformats.org/officeDocument/2006/relationships/image" Target="../media/image21.png"/><Relationship Id="rId1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microsoft.com/office/2007/relationships/hdphoto" Target="../media/hdphoto5.wdp"/><Relationship Id="rId14" Type="http://schemas.microsoft.com/office/2007/relationships/media" Target="../media/media7.wav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8.wav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wav"/><Relationship Id="rId6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wav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microsoft.com/office/2007/relationships/media" Target="../media/media9.wav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wav"/><Relationship Id="rId6" Type="http://schemas.openxmlformats.org/officeDocument/2006/relationships/image" Target="../media/image3.png"/><Relationship Id="rId5" Type="http://schemas.microsoft.com/office/2007/relationships/media" Target="../media/media10.wav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openxmlformats.org/officeDocument/2006/relationships/audio" Target="file:///D:\Users\Dariya\Desktop\&#1079;&#1074;&#1091;&#1082;&#1080;%20&#1087;&#1088;&#1080;&#1088;&#1086;&#1076;&#1099;\&#1057;&#1074;&#1080;&#1085;&#1082;&#1072;%20-%20&#1061;&#1088;&#1102;&#1082;&#1072;&#1085;&#1100;&#1077;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microsoft.com/office/2007/relationships/media" Target="../media/media2.wav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17" Type="http://schemas.microsoft.com/office/2007/relationships/media" Target="../media/media3.wav"/><Relationship Id="rId2" Type="http://schemas.openxmlformats.org/officeDocument/2006/relationships/audio" Target="../media/media4.wav"/><Relationship Id="rId16" Type="http://schemas.microsoft.com/office/2007/relationships/hdphoto" Target="../media/hdphoto5.wdp"/><Relationship Id="rId1" Type="http://schemas.openxmlformats.org/officeDocument/2006/relationships/audio" Target="../media/media3.wav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microsoft.com/office/2007/relationships/media" Target="../media/media4.wav"/><Relationship Id="rId4" Type="http://schemas.openxmlformats.org/officeDocument/2006/relationships/image" Target="../media/image4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microsoft.com/office/2007/relationships/media" Target="../media/media5.wav"/><Relationship Id="rId3" Type="http://schemas.openxmlformats.org/officeDocument/2006/relationships/image" Target="../media/image4.jpeg"/><Relationship Id="rId7" Type="http://schemas.microsoft.com/office/2007/relationships/hdphoto" Target="../media/hdphoto6.wdp"/><Relationship Id="rId12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ксик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1752600"/>
            <a:ext cx="6781800" cy="19812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Флеш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игра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Помогатор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фиксика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Неизвестен - Кукареканье (re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4800" y="6248400"/>
            <a:ext cx="304800" cy="304800"/>
          </a:xfrm>
          <a:prstGeom prst="rect">
            <a:avLst/>
          </a:prstGeom>
        </p:spPr>
      </p:pic>
      <p:pic>
        <p:nvPicPr>
          <p:cNvPr id="3" name="AUD-20161207-WA00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15200" y="1170709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746787"/>
            <a:ext cx="2431473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tt-RU" dirty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Варламова Кристина Вячеславовна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066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«Детский сад № 379</a:t>
            </a:r>
            <a:r>
              <a:rPr lang="en-US" dirty="0" smtClean="0"/>
              <a:t> </a:t>
            </a:r>
            <a:r>
              <a:rPr lang="ru-RU" dirty="0" smtClean="0"/>
              <a:t>комбинированного вида с воспитанием и обучением на татарском языке» Приволжского района г.Казани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95500" y="494198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г.Казань, 2016 год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6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220200" cy="7086600"/>
          </a:xfrm>
        </p:spPr>
      </p:pic>
      <p:sp>
        <p:nvSpPr>
          <p:cNvPr id="4" name="Выноска-облако 3"/>
          <p:cNvSpPr/>
          <p:nvPr/>
        </p:nvSpPr>
        <p:spPr>
          <a:xfrm flipH="1">
            <a:off x="2057400" y="457199"/>
            <a:ext cx="4953000" cy="1990725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Помоги найти лишнюю фигурку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антонимы\simka-120x1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8709"/>
            <a:ext cx="2667000" cy="3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4 лишний 3 красных лего один желтый\5001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7925"/>
            <a:ext cx="2971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4 лишний 3 красных лего один желтый\brick3d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47924"/>
            <a:ext cx="3200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4 лишний 3 красных лего один желтый\brick3d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4648200"/>
            <a:ext cx="3200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4 лишний 3 красных лего один желтый\ZWJjZ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091" y="4301835"/>
            <a:ext cx="356061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917373" y="1452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2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3402 C -0.05226 0.01598 -0.01789 0.05186 0.01666 0.05186 C 0.05121 0.05186 0.08142 0.01598 0.09166 -0.03402 C 0.10642 0.01598 0.13559 0.05186 0.171 0.05186 C 0.20555 0.05186 0.23576 0.01598 0.24514 -0.03402 C 0.25972 0.01598 0.28993 0.05186 0.32448 0.05186 C 0.35989 0.05186 0.39427 0.01598 0.40382 -0.03402 C 0.41406 0.01598 0.44444 0.05186 0.48402 0.05186 C 0.51336 0.05186 0.54791 0.01598 0.55833 -0.03402 C 0.56857 0.01598 0.60295 0.05186 0.6375 0.05186 C 0.67205 0.05186 0.70225 0.01598 0.7125 -0.03402 C 0.72725 0.01598 0.75642 0.05186 0.79184 0.05186 C 0.82639 0.05186 0.85659 0.01598 0.87118 -0.03402 C 0.88055 0.01598 0.91076 0.05186 0.94531 0.05186 C 0.98073 0.05186 1.0151 0.01598 1.02465 -0.03402 C 1.03489 0.01598 1.06527 0.05186 1.10486 0.05186 C 1.13923 0.05186 1.16875 0.01598 1.17916 -0.03402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83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220200" cy="7086600"/>
          </a:xfrm>
        </p:spPr>
      </p:pic>
      <p:sp>
        <p:nvSpPr>
          <p:cNvPr id="4" name="Выноска-облако 3"/>
          <p:cNvSpPr/>
          <p:nvPr/>
        </p:nvSpPr>
        <p:spPr>
          <a:xfrm flipH="1">
            <a:off x="1600200" y="457200"/>
            <a:ext cx="4114800" cy="16002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Помоги найти лишнюю фигурку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антонимы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7254"/>
            <a:ext cx="2362200" cy="34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4 лишний 2\5000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971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4 лишний 2\50012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036" y="2265218"/>
            <a:ext cx="2971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4 лишний 2\50012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67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4 лишний 2\ZWJjZj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72791"/>
            <a:ext cx="3048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797136" y="64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83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220200" cy="7086600"/>
          </a:xfrm>
        </p:spPr>
      </p:pic>
      <p:sp>
        <p:nvSpPr>
          <p:cNvPr id="6" name="Выноска-облако 5"/>
          <p:cNvSpPr/>
          <p:nvPr/>
        </p:nvSpPr>
        <p:spPr>
          <a:xfrm>
            <a:off x="0" y="173182"/>
            <a:ext cx="4776354" cy="193314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Игра «Найди </a:t>
            </a:r>
            <a:r>
              <a:rPr lang="ru-RU" dirty="0" err="1" smtClean="0">
                <a:solidFill>
                  <a:schemeClr val="tx1"/>
                </a:solidFill>
              </a:rPr>
              <a:t>фиксика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\Desktop\антонимы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3488"/>
            <a:ext cx="80010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антонимы\fix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58981"/>
            <a:ext cx="11049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антонимы\fix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464" y="4946289"/>
            <a:ext cx="11049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антонимы\fix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104" y="4600576"/>
            <a:ext cx="11049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п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485900" y="1260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06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38100" y="11690"/>
            <a:ext cx="9220200" cy="7086600"/>
          </a:xfrm>
        </p:spPr>
      </p:pic>
      <p:sp>
        <p:nvSpPr>
          <p:cNvPr id="4" name="Выноска-облако 3"/>
          <p:cNvSpPr/>
          <p:nvPr/>
        </p:nvSpPr>
        <p:spPr>
          <a:xfrm flipH="1">
            <a:off x="339436" y="398318"/>
            <a:ext cx="3824287" cy="143048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Помоги найти недостающую фигурку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0572" y="3804806"/>
            <a:ext cx="115122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390" y="4404666"/>
            <a:ext cx="1585044" cy="11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81" y="4404666"/>
            <a:ext cx="3076575" cy="109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861" y="5500470"/>
            <a:ext cx="2295525" cy="11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2735" y="4557171"/>
            <a:ext cx="1189976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011" y="5500470"/>
            <a:ext cx="1495425" cy="118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289" y="5539221"/>
            <a:ext cx="1495425" cy="11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154" y="990599"/>
            <a:ext cx="1495425" cy="11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2204" y="2407228"/>
            <a:ext cx="115122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6590" y="1234463"/>
            <a:ext cx="1189976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101" y="2792125"/>
            <a:ext cx="1585044" cy="11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ап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861" y="41239"/>
            <a:ext cx="2876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27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1.11111E-6 L -0.1875 0.09815 L -0.17535 1.11111E-6 L -0.1625 0.09815 L -0.14983 1.11111E-6 L -0.13785 0.09815 L -0.125 1.11111E-6 L -0.11302 0.09815 L -0.10035 1.11111E-6 L -0.0875 0.09815 L -0.07535 1.11111E-6 L -0.0625 0.09815 L -0.0507 1.11111E-6 L -0.03785 0.09815 L -0.025 1.11111E-6 L -0.01302 0.09815 L 3.33333E-6 1.11111E-6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9607 C -0.06024 -0.09167 -0.1092 -0.0801 -0.1092 -0.07107 C -0.1092 -0.06273 -0.06128 -0.05648 0.00278 -0.05648 C 0.06667 -0.05648 0.12066 -0.06273 0.12066 -0.07107 C 0.12066 -0.0801 0.06476 -0.08241 0.00069 -0.07662 C -0.06233 -0.06968 -0.1092 -0.0581 -0.1092 -0.04977 C -0.1092 -0.04144 -0.06024 -0.03449 0.00278 -0.03449 C 0.06667 -0.03449 0.12066 -0.04144 0.12066 -0.04977 C 0.12066 -0.0581 0.06476 -0.06042 0.00174 -0.0544 C -0.06233 -0.04838 -0.1092 -0.03681 -0.1092 -0.02848 C -0.1092 -0.01922 -0.06024 -0.0125 0.00365 -0.0125 C 0.06667 -0.0125 0.12066 -0.01922 0.12066 -0.02848 C 0.12066 -0.03611 0.06476 -0.03843 0.00174 -0.03287 C -0.06128 -0.02685 -0.1092 -0.01482 -0.1092 -0.00625 C -0.1092 0.00208 -0.0592 0.00879 0.00365 0.00879 C 0.06875 0.00879 0.12066 0.00208 0.12066 -0.00625 C 0.12066 -0.01482 0.0658 -0.01713 0.00278 -0.01088 C -0.06024 -0.00486 -0.1092 0.00648 -0.1092 0.01504 C -0.1092 0.0243 -0.0592 0.03009 0.00469 0.03009 C 0.06875 0.03009 0.12066 0.02338 0.12066 0.01504 C 0.12066 0.00648 0.0658 0.0044 0.00278 0.01065 C -0.06024 0.01643 -0.1092 0.0287 -0.1092 0.03634 C -0.1092 0.04467 -0.05833 0.05162 0.00469 0.05162 C 0.06875 0.05162 0.12066 0.04467 0.12066 0.03634 C 0.12066 0.0287 0.06667 0.02662 0.00278 0.03194 C -0.06024 0.03796 -0.1092 0.05 -0.1092 0.05833 C -0.1092 0.0662 -0.05833 0.07361 0.00573 0.07361 C 0.06979 0.07361 0.12066 0.06666 0.12066 0.05833 C 0.12066 0.05 0.06667 0.04768 0.00365 0.05393 C -0.0592 0.05995 -0.11024 0.07129 -0.1092 0.07986 C -0.10833 0.08819 -0.05833 0.09444 0.00573 0.09444 C 0.06979 0.09444 0.12066 0.0875 0.12066 0.07916 C 0.12066 0.07129 0.06875 0.06898 0.00573 0.07592 " pathEditMode="relative" rAng="0" ptsTypes="fffffffffffffffffffffffffffffffff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 -0.0794 C -0.13125 -0.0618 -0.07014 -0.04676 0.00677 -0.04606 C 0.06771 -0.04468 0.11771 -0.05301 0.11875 -0.06366 C 0.11875 -0.07384 0.0698 -0.08356 0.00782 -0.0838 C -0.02326 -0.0838 -0.05121 -0.08287 -0.07118 -0.0794 C -0.10017 -0.07454 -0.11718 -0.06667 -0.11718 -0.05787 C -0.11718 -0.05301 -0.11215 -0.04815 -0.10312 -0.04398 C -0.08229 -0.03518 -0.04114 -0.02893 0.00573 -0.02824 C 0.06077 -0.02685 0.10573 -0.03426 0.10573 -0.04329 C 0.10677 -0.05301 0.06181 -0.06157 0.00677 -0.0625 C -0.02118 -0.0625 -0.04618 -0.06157 -0.06527 -0.05833 C -0.09027 -0.0537 -0.10625 -0.04606 -0.10625 -0.03843 C -0.10625 -0.03426 -0.10121 -0.03032 -0.09323 -0.02616 C -0.07413 -0.01829 -0.03819 -0.01204 0.00486 -0.0118 C 0.05486 -0.01065 0.0948 -0.01759 0.0948 -0.02616 C 0.09584 -0.03426 0.05573 -0.0419 0.00573 -0.04259 C -0.01927 -0.04329 -0.04218 -0.0419 -0.0592 -0.03912 C -0.08229 -0.03518 -0.09514 -0.02893 -0.09514 -0.0213 C -0.09514 -0.01759 -0.09114 -0.01389 -0.0842 -0.00995 C -0.06718 -0.00324 -0.0342 0.00232 0.00382 0.00301 C 0.04879 0.00301 0.08473 -0.00255 0.08473 -0.00995 C 0.08473 -0.01759 0.04983 -0.02477 0.00486 -0.02546 C -0.01718 -0.02546 -0.03819 -0.02407 -0.05312 -0.02199 C -0.07413 -0.01829 -0.08628 -0.01204 -0.08715 -0.00602 C -0.08715 -0.00255 -0.08229 0.00093 -0.07621 0.0037 C -0.06128 0.01065 -0.03125 0.01551 0.00278 0.01551 C 0.04271 0.01597 0.07587 0.01134 0.07587 0.0044 C 0.07674 -0.00255 0.04375 -0.00856 0.00382 -0.00972 C -0.01614 -0.00972 -0.03524 -0.00856 -0.04826 -0.00602 C -0.06718 -0.00324 -0.07812 0.00232 -0.07812 0.00787 C -0.07812 0.01134 -0.07517 0.01412 -0.06927 0.01667 C -0.0552 0.02292 -0.02916 0.02708 0.00174 0.02778 C 0.03872 0.02778 0.06771 0.02361 0.06771 0.01759 C 0.06875 0.01134 0.03976 0.00579 0.00278 0.00509 C -0.01527 0.00509 -0.03125 0.00579 -0.04323 0.00787 C -0.06024 0.01065 -0.07014 0.01551 -0.07014 0.02083 C -0.07014 0.02361 -0.06718 0.0257 -0.06215 0.02847 C -0.05017 0.03426 -0.02621 0.03773 0.00174 0.03796 C 0.03473 0.03912 0.06077 0.03495 0.06077 0.02847 C 0.06077 0.02361 0.03577 0.01806 0.00278 0.01806 C -0.01423 0.01759 -0.02916 0.01875 -0.04027 0.02014 C -0.0552 0.02292 -0.06423 0.02708 -0.06423 0.03195 C -0.06423 0.03495 -0.06128 0.03704 -0.05625 0.03912 C -0.04514 0.04352 -0.02326 0.04745 0.00087 0.04792 C 0.03073 0.04861 0.05486 0.04421 0.05486 0.03982 C 0.05486 0.03426 0.03073 0.02986 0.00174 0.02917 C -0.01215 0.02917 -0.02621 0.02986 -0.03628 0.03195 C -0.05017 0.03426 -0.05816 0.03773 -0.05816 0.04213 C -0.05816 0.04421 -0.0552 0.04653 -0.05121 0.04861 C -0.04114 0.05278 -0.02222 0.05625 0.00087 0.05625 C 0.02674 0.05695 0.04879 0.05347 0.04879 0.04861 C 0.04879 0.04421 0.02778 0.04005 0.00087 0.04005 C -0.01128 0.03982 -0.02413 0.04005 -0.03316 0.0419 C -0.04514 0.04421 -0.05225 0.04792 -0.05225 0.05139 C -0.05225 0.05347 -0.05017 0.05556 -0.04618 0.05695 C -0.03715 0.06111 -0.02014 0.06389 0.00087 0.06458 C 0.02483 0.06458 0.04375 0.06111 0.04375 0.05764 C 0.04375 0.05347 0.02483 0.04931 0.00087 0.04931 C -0.01128 0.04931 -0.02222 0.05 -0.02916 0.05139 C -0.04114 0.05278 -0.04722 0.05625 -0.04722 0.05972 C -0.04722 0.06111 -0.04514 0.0632 -0.04218 0.06458 C -0.0342 0.06852 -0.01823 0.0706 -0.00017 0.07176 C 0.02188 0.07176 0.03872 0.06852 0.03872 0.06528 C 0.03872 0.06111 0.02188 0.05833 0.00087 0.05764 C -0.01024 0.05764 -0.02014 0.05833 -0.02725 0.05972 C -0.03715 0.06111 -0.04323 0.06389 -0.04323 0.06736 C -0.04323 0.06852 -0.04114 0.06991 -0.03819 0.07176 " pathEditMode="relative" rAng="0" ptsTypes="fffffffffffffffffffffffffffffffffffffffffffffffffffffffffffffffffff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23218 C 0.00416 0.34769 0.00034 0.50903 -0.01476 0.50648 C -0.03646 0.50648 -0.03837 -0.03356 -0.06407 -0.03541 C -0.0875 -0.03541 -0.07483 0.43681 -0.0974 0.43472 C -0.12066 0.43472 -0.10816 0.09306 -0.13316 0.09306 C -0.15521 0.09306 -0.14323 0.32338 -0.16337 0.32338 C -0.18212 0.32338 -0.17205 0.14746 -0.18976 0.14746 C -0.19983 0.14746 -0.20053 0.19537 -0.20122 0.23218 " pathEditMode="relative" rAng="0" ptsTypes="ffffffff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220200" cy="7086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553200"/>
          </a:xfrm>
          <a:prstGeom prst="rect">
            <a:avLst/>
          </a:prstGeom>
        </p:spPr>
      </p:pic>
      <p:pic>
        <p:nvPicPr>
          <p:cNvPr id="6" name="Зп 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82542" y="762000"/>
            <a:ext cx="5178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игру!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29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152400" y="-304800"/>
            <a:ext cx="9448800" cy="71628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72534"/>
            <a:ext cx="6858000" cy="36933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Пояснительная записка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27" y="687986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Игра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предназначена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среднего дошкольного возраста. Игра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первое условие развития у обучающегося познавательных процессов. Чтобы ребенок активно развивался, необходимо его вовлечь в игру.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Введение федерального государственного стандарта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дошкольного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 предполагает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использование новых развивающих педагогических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технологий. 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 которых является ЛЕГО-технология.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-конструирования позволяет стимулировать интерес и любознательность, развивать способности к решению проблемных ситуаций – умению исследовать проблему, анализировать имеющиеся ресурсы, выдвигать идеи, планировать решения и реализовывать их,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активный словарь.</a:t>
            </a:r>
          </a:p>
          <a:p>
            <a:pPr indent="630000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21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242455"/>
            <a:ext cx="9448800" cy="7162800"/>
          </a:xfrm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развитию речевых способностей  у детей дошкольного среднего возраста посредством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(информационно-коммуникативные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84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242455"/>
            <a:ext cx="9448800" cy="7162800"/>
          </a:xfrm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-содействовать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формированию знаний о цвете, форме, пространственных представлений;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для овладения основами конструирования;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формированию знания и умения ориентироваться в технике чтения элементарных схем.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для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 внимания, памяти, образного и пространственного мышления;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практических и умственных действий;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расширению пассивного словаря. 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-осуществлять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и оценку проделанной работы;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-содействовать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воспитанию организационно-волевых качеств личности (терпение, воля, самоконтроль);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для развития навыков межличностного общения и коллективного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3350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339436"/>
            <a:ext cx="9448800" cy="7162800"/>
          </a:xfr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игры: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61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1.Внимательно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послушать инструкцию воспитателя и дать точный ответ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2.В случае неправильного ответа, подумать и выполнить правильное действие.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11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76200" y="-228600"/>
            <a:ext cx="9448800" cy="7162800"/>
          </a:xfrm>
        </p:spPr>
      </p:pic>
      <p:sp>
        <p:nvSpPr>
          <p:cNvPr id="3" name="TextBox 2"/>
          <p:cNvSpPr txBox="1"/>
          <p:nvPr/>
        </p:nvSpPr>
        <p:spPr>
          <a:xfrm>
            <a:off x="990600" y="51889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Варианты игры: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769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1.Воспитатель предлагает ребенку разложить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кубики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помогатор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такого же цвета.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2.Воспитатель предлагает ребенку подобрать пару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-цветку.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3.Воспитатель предлагает ребенку найти лишнюю фигуру: по цвету, по форме.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4.Воспитатель предлагает ребенку расположить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Фиксика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«на», «около», «над» домом.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5.Воспитатель предлагает ребенку подобрать недостающую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676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-457200" y="-114300"/>
            <a:ext cx="9601200" cy="7086600"/>
          </a:xfrm>
        </p:spPr>
      </p:pic>
      <p:pic>
        <p:nvPicPr>
          <p:cNvPr id="5" name="Рисунок 4" descr="фиксики вместе.jpg"/>
          <p:cNvPicPr>
            <a:picLocks noChangeAspect="1"/>
          </p:cNvPicPr>
          <p:nvPr/>
        </p:nvPicPr>
        <p:blipFill>
          <a:blip r:embed="rId5" cstate="print"/>
          <a:srcRect l="5005" t="9677" r="-98"/>
          <a:stretch>
            <a:fillRect/>
          </a:stretch>
        </p:blipFill>
        <p:spPr>
          <a:xfrm>
            <a:off x="6019800" y="1295400"/>
            <a:ext cx="2895600" cy="42672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9" name="Выноска-облако 8"/>
          <p:cNvSpPr/>
          <p:nvPr/>
        </p:nvSpPr>
        <p:spPr>
          <a:xfrm>
            <a:off x="3276600" y="533400"/>
            <a:ext cx="3124200" cy="23622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</a:rPr>
              <a:t>Привет,дружок</a:t>
            </a:r>
            <a:r>
              <a:rPr lang="ru-RU" sz="2000" dirty="0" smtClean="0">
                <a:solidFill>
                  <a:schemeClr val="tx2"/>
                </a:solidFill>
              </a:rPr>
              <a:t>, тебя ждет увлекательное путешествие в страну </a:t>
            </a:r>
            <a:r>
              <a:rPr lang="ru-RU" sz="2000" dirty="0" err="1" smtClean="0">
                <a:solidFill>
                  <a:schemeClr val="tx2"/>
                </a:solidFill>
              </a:rPr>
              <a:t>лего</a:t>
            </a:r>
            <a:r>
              <a:rPr lang="ru-RU" sz="2000" dirty="0" smtClean="0">
                <a:solidFill>
                  <a:schemeClr val="tx2"/>
                </a:solidFill>
              </a:rPr>
              <a:t>!!! 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Свинка - Хрюка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15200" y="533400"/>
            <a:ext cx="304800" cy="30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backgroundMark x1="49000" y1="13000" x2="33333" y2="20250"/>
                        <a14:backgroundMark x1="33333" y1="22000" x2="36000" y2="53750"/>
                        <a14:backgroundMark x1="37333" y1="55250" x2="37333" y2="55250"/>
                        <a14:backgroundMark x1="35667" y1="53750" x2="29167" y2="88750"/>
                        <a14:backgroundMark x1="49000" y1="13750" x2="60500" y2="16500"/>
                        <a14:backgroundMark x1="60167" y1="17500" x2="76667" y2="88500"/>
                        <a14:backgroundMark x1="32333" y1="32750" x2="32333" y2="32750"/>
                        <a14:backgroundMark x1="32333" y1="32750" x2="32333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2578100"/>
            <a:ext cx="4191000" cy="3632200"/>
          </a:xfrm>
          <a:prstGeom prst="rect">
            <a:avLst/>
          </a:prstGeom>
        </p:spPr>
      </p:pic>
      <p:pic>
        <p:nvPicPr>
          <p:cNvPr id="15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832264" y="1968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-185848"/>
            <a:ext cx="9220200" cy="7086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0" y="-260316"/>
            <a:ext cx="3657600" cy="475297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14625" y="152400"/>
            <a:ext cx="4495800" cy="1486119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Дружок, помоги мне разложить </a:t>
            </a:r>
            <a:r>
              <a:rPr lang="ru-RU" dirty="0" err="1" smtClean="0">
                <a:solidFill>
                  <a:schemeClr val="tx1"/>
                </a:solidFill>
              </a:rPr>
              <a:t>лего</a:t>
            </a:r>
            <a:r>
              <a:rPr lang="ru-RU" dirty="0" smtClean="0">
                <a:solidFill>
                  <a:schemeClr val="tx1"/>
                </a:solidFill>
              </a:rPr>
              <a:t>  - кубики  в </a:t>
            </a:r>
            <a:r>
              <a:rPr lang="ru-RU" dirty="0" err="1" smtClean="0">
                <a:solidFill>
                  <a:schemeClr val="tx1"/>
                </a:solidFill>
              </a:rPr>
              <a:t>помогатор</a:t>
            </a:r>
            <a:r>
              <a:rPr lang="ru-RU" dirty="0" smtClean="0">
                <a:solidFill>
                  <a:schemeClr val="tx1"/>
                </a:solidFill>
              </a:rPr>
              <a:t>  по цвету.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5341" y="3118715"/>
            <a:ext cx="2231736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335122"/>
            <a:ext cx="4157662" cy="3752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118531"/>
            <a:ext cx="1828800" cy="297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225" y="2438399"/>
            <a:ext cx="1752600" cy="2649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395" y="4343400"/>
            <a:ext cx="1276350" cy="2238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73" y="4158960"/>
            <a:ext cx="1828800" cy="2971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8073" y="1119077"/>
            <a:ext cx="1276350" cy="2238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035" y="4492659"/>
            <a:ext cx="1276350" cy="2238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834173"/>
            <a:ext cx="1752600" cy="2649573"/>
          </a:xfrm>
          <a:prstGeom prst="rect">
            <a:avLst/>
          </a:prstGeom>
        </p:spPr>
      </p:pic>
      <p:pic>
        <p:nvPicPr>
          <p:cNvPr id="16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590800" y="1335122"/>
            <a:ext cx="609600" cy="609600"/>
          </a:xfrm>
          <a:prstGeom prst="rect">
            <a:avLst/>
          </a:prstGeom>
        </p:spPr>
      </p:pic>
      <p:pic>
        <p:nvPicPr>
          <p:cNvPr id="10" name="ЗаП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4962525" y="5353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0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25 0.011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48438 0.06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4.44444E-6 -0.20371 C -4.44444E-6 -0.29491 0.03247 -0.40718 0.05903 -0.40718 L 0.11806 -0.40718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07199 C 3.33333E-6 0.1044 0.03663 0.14444 0.06666 0.14444 L 0.13333 0.14444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625 -1.11111E-6 C 0.38021 -1.11111E-6 0.525 -0.09514 0.525 -0.17222 L 0.525 -0.344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фон для фикси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69273" y="-228600"/>
            <a:ext cx="9220200" cy="7086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395" flipH="1">
            <a:off x="5579747" y="-454947"/>
            <a:ext cx="5181600" cy="3877782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2667000" y="76200"/>
            <a:ext cx="3352800" cy="12192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Найди пару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-1066800"/>
            <a:ext cx="3886200" cy="5791200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8" name="voltag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955" y="1404280"/>
            <a:ext cx="1776845" cy="2992582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8" name="voltage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626428"/>
            <a:ext cx="1676400" cy="29925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8" name="voltage.wav"/>
            </a:hlinkClick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2057400"/>
            <a:ext cx="1676400" cy="2992582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12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179619"/>
            <a:ext cx="3276600" cy="3886200"/>
          </a:xfrm>
          <a:prstGeom prst="rect">
            <a:avLst/>
          </a:prstGeom>
        </p:spPr>
      </p:pic>
      <p:pic>
        <p:nvPicPr>
          <p:cNvPr id="8" name="ЦЕЛЬ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029200" y="152400"/>
            <a:ext cx="609600" cy="609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395" flipH="1">
            <a:off x="5579748" y="-441093"/>
            <a:ext cx="5181600" cy="38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5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262</Words>
  <Application>Microsoft Office PowerPoint</Application>
  <PresentationFormat>Экран (4:3)</PresentationFormat>
  <Paragraphs>47</Paragraphs>
  <Slides>14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Metodist</cp:lastModifiedBy>
  <cp:revision>57</cp:revision>
  <dcterms:created xsi:type="dcterms:W3CDTF">2016-12-07T16:15:09Z</dcterms:created>
  <dcterms:modified xsi:type="dcterms:W3CDTF">2017-01-19T15:46:51Z</dcterms:modified>
</cp:coreProperties>
</file>